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5327650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5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0D143-00FB-4F22-B0DE-75DEBD448036}" type="datetimeFigureOut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106ED-D43C-4067-9FC4-A68F79CBCC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389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782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408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550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002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 userDrawn="1"/>
        </p:nvSpPr>
        <p:spPr>
          <a:xfrm>
            <a:off x="66507" y="4321277"/>
            <a:ext cx="5205209" cy="2020529"/>
          </a:xfrm>
          <a:prstGeom prst="roundRect">
            <a:avLst/>
          </a:prstGeom>
          <a:solidFill>
            <a:srgbClr val="E6007E"/>
          </a:solidFill>
          <a:ln>
            <a:solidFill>
              <a:srgbClr val="E60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710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458" y="6185822"/>
            <a:ext cx="2038962" cy="1247365"/>
          </a:xfrm>
          <a:prstGeom prst="rect">
            <a:avLst/>
          </a:prstGeom>
        </p:spPr>
      </p:pic>
      <p:sp>
        <p:nvSpPr>
          <p:cNvPr id="7" name="Rectangle à coins arrondis 6"/>
          <p:cNvSpPr/>
          <p:nvPr userDrawn="1"/>
        </p:nvSpPr>
        <p:spPr>
          <a:xfrm>
            <a:off x="117986" y="117987"/>
            <a:ext cx="5088195" cy="7315200"/>
          </a:xfrm>
          <a:prstGeom prst="roundRect">
            <a:avLst/>
          </a:prstGeom>
          <a:noFill/>
          <a:ln>
            <a:solidFill>
              <a:srgbClr val="E60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88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-21132" y="4341716"/>
            <a:ext cx="53276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  <a:latin typeface="Arial"/>
                <a:cs typeface="Arial"/>
              </a:rPr>
              <a:t>TOUS ENSEMBLE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BASKET - DANSES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-21132" y="5234268"/>
            <a:ext cx="53276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22 rue Oberkampf – 75011 PARIS</a:t>
            </a: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01.43.38.88.95 – tousensemble@gmail.com</a:t>
            </a: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www.tousensemble.com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5" y="6509739"/>
            <a:ext cx="1527144" cy="89362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958967" y="6391275"/>
            <a:ext cx="998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775539" y="7282676"/>
            <a:ext cx="1364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Tous Ensemble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236" y="6001651"/>
            <a:ext cx="287166" cy="26598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873" y="5975711"/>
            <a:ext cx="53303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Tous Ensemble 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" y="2437524"/>
            <a:ext cx="5327650" cy="1811793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" y="-402536"/>
            <a:ext cx="5327650" cy="275015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904" y="6536153"/>
            <a:ext cx="1015125" cy="86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6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2" y="261794"/>
            <a:ext cx="5327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E6007E"/>
                </a:solidFill>
                <a:latin typeface="Arial"/>
                <a:cs typeface="Arial"/>
              </a:rPr>
              <a:t>Association </a:t>
            </a:r>
            <a:r>
              <a:rPr lang="fr-FR" sz="2400" i="1" dirty="0" smtClean="0">
                <a:solidFill>
                  <a:srgbClr val="E6007E"/>
                </a:solidFill>
                <a:latin typeface="Arial"/>
                <a:cs typeface="Arial"/>
              </a:rPr>
              <a:t>Tous Ensemble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94873" y="855464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L’association en quelques chiffres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4873" y="183411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activités proposées 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94873" y="337763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+ de l’association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302303" y="1187001"/>
            <a:ext cx="2890602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302303" y="2166872"/>
            <a:ext cx="2036163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94873" y="1248488"/>
            <a:ext cx="4841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L’association a été créée en XX et regroupe à ce jour près de XX licenciées (XX pour le basket et XX pour la danse). Etc.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94873" y="2259626"/>
            <a:ext cx="4841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Tous Ensemble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est une association multiactivité. En effet, elle propose deux types de discipline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80699" y="4710408"/>
            <a:ext cx="2038662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 mot du président 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302303" y="3726880"/>
            <a:ext cx="1826300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94873" y="3803146"/>
            <a:ext cx="4841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Lister les éléments qui pourraient vous différencier des autres structures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Etc.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286880" y="5052204"/>
            <a:ext cx="1826300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94873" y="5103576"/>
            <a:ext cx="2921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« 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 »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030" y="4257486"/>
            <a:ext cx="1614716" cy="1076477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194873" y="5626720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Etc.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37" name="Connecteur droit 36"/>
          <p:cNvCxnSpPr/>
          <p:nvPr/>
        </p:nvCxnSpPr>
        <p:spPr>
          <a:xfrm>
            <a:off x="302303" y="5949885"/>
            <a:ext cx="367062" cy="0"/>
          </a:xfrm>
          <a:prstGeom prst="line">
            <a:avLst/>
          </a:prstGeom>
          <a:ln w="28575">
            <a:solidFill>
              <a:srgbClr val="E60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194873" y="5904681"/>
            <a:ext cx="4980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93535" y="4251271"/>
            <a:ext cx="721794" cy="1082691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821" y="6396328"/>
            <a:ext cx="1015125" cy="867207"/>
          </a:xfrm>
          <a:prstGeom prst="rect">
            <a:avLst/>
          </a:prstGeom>
        </p:spPr>
      </p:pic>
      <p:sp>
        <p:nvSpPr>
          <p:cNvPr id="30" name="ZoneTexte 29"/>
          <p:cNvSpPr txBox="1"/>
          <p:nvPr/>
        </p:nvSpPr>
        <p:spPr>
          <a:xfrm>
            <a:off x="3545715" y="6212409"/>
            <a:ext cx="998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362287" y="7146499"/>
            <a:ext cx="1364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Tous Ensemble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7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112</Words>
  <Application>Microsoft Office PowerPoint</Application>
  <PresentationFormat>Personnalisé</PresentationFormat>
  <Paragraphs>28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Thème Office</vt:lpstr>
      <vt:lpstr>Conception personnalisée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Josephine LHOPITAULT</dc:creator>
  <cp:lastModifiedBy>Josephine LHOPITAULT</cp:lastModifiedBy>
  <cp:revision>16</cp:revision>
  <dcterms:created xsi:type="dcterms:W3CDTF">2019-06-06T08:10:59Z</dcterms:created>
  <dcterms:modified xsi:type="dcterms:W3CDTF">2019-06-12T12:13:40Z</dcterms:modified>
</cp:coreProperties>
</file>